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6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7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5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56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3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3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10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9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6272D-5BD5-413D-8FDE-8BBD63CA5437}" type="datetimeFigureOut">
              <a:rPr lang="en-US" smtClean="0"/>
              <a:t>4/26/2013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32A1-5089-4C26-8EBE-A9DF03AD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7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04195"/>
              </p:ext>
            </p:extLst>
          </p:nvPr>
        </p:nvGraphicFramePr>
        <p:xfrm>
          <a:off x="1905000" y="0"/>
          <a:ext cx="54165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76781" imgH="8019931" progId="AcroExch.Document.7">
                  <p:embed/>
                </p:oleObj>
              </mc:Choice>
              <mc:Fallback>
                <p:oleObj name="Acrobat Document" r:id="rId3" imgW="5676781" imgH="801993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0"/>
                        <a:ext cx="541655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8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28455"/>
              </p:ext>
            </p:extLst>
          </p:nvPr>
        </p:nvGraphicFramePr>
        <p:xfrm>
          <a:off x="1266570" y="-1"/>
          <a:ext cx="6416414" cy="685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5676781" imgH="8019931" progId="AcroExch.Document.7">
                  <p:embed/>
                </p:oleObj>
              </mc:Choice>
              <mc:Fallback>
                <p:oleObj name="Acrobat Document" r:id="rId3" imgW="5676781" imgH="801993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6570" y="-1"/>
                        <a:ext cx="6416414" cy="6858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72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379823"/>
              </p:ext>
            </p:extLst>
          </p:nvPr>
        </p:nvGraphicFramePr>
        <p:xfrm>
          <a:off x="1219200" y="0"/>
          <a:ext cx="6865209" cy="6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3" imgW="5676781" imgH="8019931" progId="AcroExch.Document.7">
                  <p:embed/>
                </p:oleObj>
              </mc:Choice>
              <mc:Fallback>
                <p:oleObj name="Acrobat Document" r:id="rId3" imgW="5676781" imgH="801993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0"/>
                        <a:ext cx="6865209" cy="68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11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815361"/>
              </p:ext>
            </p:extLst>
          </p:nvPr>
        </p:nvGraphicFramePr>
        <p:xfrm>
          <a:off x="1523999" y="1"/>
          <a:ext cx="673966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Acrobat Document" r:id="rId3" imgW="5676781" imgH="8019931" progId="AcroExch.Document.7">
                  <p:embed/>
                </p:oleObj>
              </mc:Choice>
              <mc:Fallback>
                <p:oleObj name="Acrobat Document" r:id="rId3" imgW="5676781" imgH="801993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999" y="1"/>
                        <a:ext cx="673966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325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09079"/>
              </p:ext>
            </p:extLst>
          </p:nvPr>
        </p:nvGraphicFramePr>
        <p:xfrm>
          <a:off x="1219200" y="0"/>
          <a:ext cx="6645389" cy="701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Acrobat Document" r:id="rId3" imgW="5676781" imgH="8019931" progId="AcroExch.Document.7">
                  <p:embed/>
                </p:oleObj>
              </mc:Choice>
              <mc:Fallback>
                <p:oleObj name="Acrobat Document" r:id="rId3" imgW="5676781" imgH="801993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0"/>
                        <a:ext cx="6645389" cy="701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0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51001"/>
              </p:ext>
            </p:extLst>
          </p:nvPr>
        </p:nvGraphicFramePr>
        <p:xfrm>
          <a:off x="990600" y="-76200"/>
          <a:ext cx="7161807" cy="693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Acrobat Document" r:id="rId3" imgW="5676781" imgH="8019931" progId="AcroExch.Document.7">
                  <p:embed/>
                </p:oleObj>
              </mc:Choice>
              <mc:Fallback>
                <p:oleObj name="Acrobat Document" r:id="rId3" imgW="5676781" imgH="801993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-76200"/>
                        <a:ext cx="7161807" cy="693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774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766927"/>
              </p:ext>
            </p:extLst>
          </p:nvPr>
        </p:nvGraphicFramePr>
        <p:xfrm>
          <a:off x="1447800" y="0"/>
          <a:ext cx="6410995" cy="7010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Acrobat Document" r:id="rId3" imgW="5676781" imgH="8019931" progId="AcroExch.Document.7">
                  <p:embed/>
                </p:oleObj>
              </mc:Choice>
              <mc:Fallback>
                <p:oleObj name="Acrobat Document" r:id="rId3" imgW="5676781" imgH="801993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0"/>
                        <a:ext cx="6410995" cy="7010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820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701410"/>
              </p:ext>
            </p:extLst>
          </p:nvPr>
        </p:nvGraphicFramePr>
        <p:xfrm>
          <a:off x="1447800" y="-76200"/>
          <a:ext cx="6553200" cy="7056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Acrobat Document" r:id="rId3" imgW="5676781" imgH="8019931" progId="AcroExch.Document.7">
                  <p:embed/>
                </p:oleObj>
              </mc:Choice>
              <mc:Fallback>
                <p:oleObj name="Acrobat Document" r:id="rId3" imgW="5676781" imgH="801993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00" y="-76200"/>
                        <a:ext cx="6553200" cy="70565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0280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905536"/>
              </p:ext>
            </p:extLst>
          </p:nvPr>
        </p:nvGraphicFramePr>
        <p:xfrm>
          <a:off x="1600200" y="-76200"/>
          <a:ext cx="6487528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Acrobat Document" r:id="rId3" imgW="5676781" imgH="8019931" progId="AcroExch.Document.7">
                  <p:embed/>
                </p:oleObj>
              </mc:Choice>
              <mc:Fallback>
                <p:oleObj name="Acrobat Document" r:id="rId3" imgW="5676781" imgH="801993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-76200"/>
                        <a:ext cx="6487528" cy="708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051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University of Hong Kong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Prof. JIA Xiaohua</dc:creator>
  <cp:lastModifiedBy>Prof. JIA Xiaohua</cp:lastModifiedBy>
  <cp:revision>5</cp:revision>
  <dcterms:created xsi:type="dcterms:W3CDTF">2013-04-26T01:18:10Z</dcterms:created>
  <dcterms:modified xsi:type="dcterms:W3CDTF">2013-04-26T01:39:31Z</dcterms:modified>
</cp:coreProperties>
</file>