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119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02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425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5EF99-2A55-4B9F-8044-9C75A08FAA03}" type="datetime1">
              <a:rPr lang="zh-CN" altLang="en-US"/>
              <a:pPr>
                <a:defRPr/>
              </a:pPr>
              <a:t>2016/10/31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chapter25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DFC69-E36A-4F71-8399-4F2857181C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948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53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72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33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954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04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476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095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86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70C3A-7DF9-42EA-B256-C7C3FFF5FBD8}" type="datetimeFigureOut">
              <a:rPr lang="zh-CN" altLang="en-US" smtClean="0"/>
              <a:t>2016/10/31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18928-1F51-44D5-8A8E-8191EDFF1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15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4D3F48F-5F44-49E3-A350-EAB1A30B0717}" type="datetime1">
              <a:rPr lang="zh-CN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2016/10/31</a:t>
            </a:fld>
            <a:endParaRPr lang="en-US" altLang="zh-CN" sz="1400" smtClean="0"/>
          </a:p>
        </p:txBody>
      </p:sp>
      <p:sp>
        <p:nvSpPr>
          <p:cNvPr id="3993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smtClean="0"/>
              <a:t>chapter25</a:t>
            </a:r>
          </a:p>
        </p:txBody>
      </p:sp>
      <p:sp>
        <p:nvSpPr>
          <p:cNvPr id="3994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79CD1D3-DE38-4CAD-94E4-57548946D0C4}" type="slidenum">
              <a:rPr lang="en-US" altLang="zh-CN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zh-CN" sz="1400" smtClean="0"/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7558088" cy="5013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000" dirty="0" smtClean="0"/>
              <a:t>Question 1: </a:t>
            </a:r>
            <a:r>
              <a:rPr lang="en-US" altLang="zh-TW" sz="2000" dirty="0" smtClean="0"/>
              <a:t>For the weighted interval scheduling problem, there are eight jobs with starting time and finish time as follows: j1=(0, 6), j2=(2, 3), j3=(3, 5), j4=(5, 9), j5=(8, 12), j6=(9, 11), j7=(10, 13) and j8=(11, 16). The weight for each job is as follows: v1=3.8, v2=2.0, v3=3.0, v4=3.0, v5=6.5, v6=2.5, v7=13.0, and v8=6.0.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CN" sz="2000" dirty="0" smtClean="0"/>
              <a:t>    Find a maximum weight subset of mutually compatible jobs. (Backtracking process is required.) (You have to compute p()’s. The process of computing p()’s is NOT required.)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CN" sz="2000" dirty="0" smtClean="0"/>
              <a:t>Question 2: Let X=</a:t>
            </a:r>
            <a:r>
              <a:rPr lang="en-US" altLang="zh-CN" sz="2000" dirty="0" err="1" smtClean="0"/>
              <a:t>aabbacab</a:t>
            </a:r>
            <a:r>
              <a:rPr lang="en-US" altLang="zh-CN" sz="2000" dirty="0" smtClean="0"/>
              <a:t> and Y=</a:t>
            </a:r>
            <a:r>
              <a:rPr lang="en-US" altLang="zh-CN" sz="2000" dirty="0" err="1" smtClean="0"/>
              <a:t>baabcbb</a:t>
            </a:r>
            <a:r>
              <a:rPr lang="en-US" altLang="zh-CN" sz="2000" dirty="0" smtClean="0"/>
              <a:t>. Find the longest common subsequence for X and Y. (Backtracking process is required.)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CN" sz="2000" dirty="0" smtClean="0"/>
              <a:t>Question 3. Let X=</a:t>
            </a:r>
            <a:r>
              <a:rPr lang="en-US" altLang="zh-CN" sz="2000" dirty="0" err="1" smtClean="0"/>
              <a:t>aabbacab</a:t>
            </a:r>
            <a:r>
              <a:rPr lang="en-US" altLang="zh-CN" sz="2000" dirty="0" smtClean="0"/>
              <a:t> and Y=</a:t>
            </a:r>
            <a:r>
              <a:rPr lang="en-US" altLang="zh-CN" sz="2000" dirty="0" err="1" smtClean="0"/>
              <a:t>baabcbb</a:t>
            </a:r>
            <a:r>
              <a:rPr lang="en-US" altLang="zh-CN" sz="2000" dirty="0" smtClean="0"/>
              <a:t>. Find the shortest  common </a:t>
            </a:r>
            <a:r>
              <a:rPr lang="en-US" altLang="zh-CN" sz="2000" dirty="0" err="1" smtClean="0"/>
              <a:t>supsequence</a:t>
            </a:r>
            <a:r>
              <a:rPr lang="en-US" altLang="zh-CN" sz="2000" dirty="0" smtClean="0"/>
              <a:t> for X and Y. (Backtracking process is required.)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zh-CN" sz="20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zh-CN" sz="24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zh-CN" sz="24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zh-CN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 altLang="zh-CN" sz="2800" smtClean="0"/>
              <a:t>Assignment 2: Due Week 11, Friday</a:t>
            </a:r>
            <a:endParaRPr lang="zh-CN" altLang="en-US" sz="2800" smtClean="0"/>
          </a:p>
        </p:txBody>
      </p:sp>
    </p:spTree>
    <p:extLst>
      <p:ext uri="{BB962C8B-B14F-4D97-AF65-F5344CB8AC3E}">
        <p14:creationId xmlns:p14="http://schemas.microsoft.com/office/powerpoint/2010/main" val="18594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Assignment 2: Due Week 11, Friday</vt:lpstr>
    </vt:vector>
  </TitlesOfParts>
  <Company>City University of Hong Kong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2: Due Week 11, Friday</dc:title>
  <dc:creator>Prof. WANG Lusheng</dc:creator>
  <cp:lastModifiedBy>Prof. WANG Lusheng</cp:lastModifiedBy>
  <cp:revision>1</cp:revision>
  <dcterms:created xsi:type="dcterms:W3CDTF">2016-10-31T03:02:07Z</dcterms:created>
  <dcterms:modified xsi:type="dcterms:W3CDTF">2016-10-31T03:03:16Z</dcterms:modified>
</cp:coreProperties>
</file>